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2" r:id="rId2"/>
    <p:sldId id="276" r:id="rId3"/>
    <p:sldId id="263" r:id="rId4"/>
    <p:sldId id="264" r:id="rId5"/>
    <p:sldId id="265" r:id="rId6"/>
    <p:sldId id="266" r:id="rId7"/>
    <p:sldId id="274" r:id="rId8"/>
    <p:sldId id="268" r:id="rId9"/>
    <p:sldId id="269" r:id="rId10"/>
    <p:sldId id="270" r:id="rId11"/>
    <p:sldId id="271" r:id="rId12"/>
    <p:sldId id="272" r:id="rId13"/>
    <p:sldId id="273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66"/>
    <a:srgbClr val="1B1EA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86" autoAdjust="0"/>
  </p:normalViewPr>
  <p:slideViewPr>
    <p:cSldViewPr>
      <p:cViewPr>
        <p:scale>
          <a:sx n="100" d="100"/>
          <a:sy n="100" d="100"/>
        </p:scale>
        <p:origin x="-936" y="6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B055F-DB15-4904-87BD-4ED03FF944F1}" type="datetimeFigureOut">
              <a:rPr lang="en-CA" smtClean="0"/>
              <a:pPr/>
              <a:t>2015-12-10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25934-57F8-444A-BF73-6F6CD1E868F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686852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F97B3D-B308-4E76-8A2F-D18E8A0A231E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AC6B85-EED7-43BE-93E2-DFDD0E63F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97B3D-B308-4E76-8A2F-D18E8A0A231E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C6B85-EED7-43BE-93E2-DFDD0E63F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97B3D-B308-4E76-8A2F-D18E8A0A231E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C6B85-EED7-43BE-93E2-DFDD0E63F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97B3D-B308-4E76-8A2F-D18E8A0A231E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C6B85-EED7-43BE-93E2-DFDD0E63F3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97B3D-B308-4E76-8A2F-D18E8A0A231E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C6B85-EED7-43BE-93E2-DFDD0E63F3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97B3D-B308-4E76-8A2F-D18E8A0A231E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C6B85-EED7-43BE-93E2-DFDD0E63F3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97B3D-B308-4E76-8A2F-D18E8A0A231E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C6B85-EED7-43BE-93E2-DFDD0E63F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97B3D-B308-4E76-8A2F-D18E8A0A231E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C6B85-EED7-43BE-93E2-DFDD0E63F3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97B3D-B308-4E76-8A2F-D18E8A0A231E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C6B85-EED7-43BE-93E2-DFDD0E63F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8F97B3D-B308-4E76-8A2F-D18E8A0A231E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C6B85-EED7-43BE-93E2-DFDD0E63F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8F97B3D-B308-4E76-8A2F-D18E8A0A231E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BAC6B85-EED7-43BE-93E2-DFDD0E63F3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8F97B3D-B308-4E76-8A2F-D18E8A0A231E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BAC6B85-EED7-43BE-93E2-DFDD0E63F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67400" y="6273225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Prepared by: M.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Wojewnik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Oct. /02/2014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14400" y="4343400"/>
            <a:ext cx="7107587" cy="6096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 smtClean="0"/>
              <a:t>ADDRESS:  </a:t>
            </a:r>
            <a:r>
              <a:rPr lang="en-US" sz="3200" u="sng" dirty="0" smtClean="0"/>
              <a:t>www.poloniawindsor.ca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1018" y="1600200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POLONIA CENTRE (WINDSOR) INC.WEBSITE</a:t>
            </a:r>
          </a:p>
          <a:p>
            <a:pPr algn="ctr"/>
            <a:endParaRPr lang="en-US" sz="3200" b="1" dirty="0" smtClean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 </a:t>
            </a:r>
            <a:r>
              <a:rPr lang="en-US" sz="3200" dirty="0" smtClean="0">
                <a:latin typeface="+mj-lt"/>
                <a:cs typeface="Arial" panose="020B0604020202020204" pitchFamily="34" charset="0"/>
              </a:rPr>
              <a:t>Information source about cultural,</a:t>
            </a:r>
          </a:p>
          <a:p>
            <a:pPr algn="ctr"/>
            <a:r>
              <a:rPr lang="en-US" sz="3200" dirty="0" smtClean="0">
                <a:latin typeface="+mj-lt"/>
                <a:cs typeface="Arial" panose="020B0604020202020204" pitchFamily="34" charset="0"/>
              </a:rPr>
              <a:t>educational &amp; charitable events in and</a:t>
            </a:r>
          </a:p>
          <a:p>
            <a:pPr algn="ctr"/>
            <a:r>
              <a:rPr lang="en-US" sz="3200" dirty="0" smtClean="0">
                <a:latin typeface="+mj-lt"/>
                <a:cs typeface="Arial" panose="020B0604020202020204" pitchFamily="34" charset="0"/>
              </a:rPr>
              <a:t>for the Polish Community of Windsor</a:t>
            </a:r>
            <a:endParaRPr lang="en-CA" sz="3200" dirty="0"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m_Polski_page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2704" y="838199"/>
            <a:ext cx="6874496" cy="55121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00" y="304800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Dom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Polski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page - detailed information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 Pg _Botto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19200"/>
            <a:ext cx="7848600" cy="52120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228600"/>
            <a:ext cx="6083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the very bottom of each page – additional features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>
            <a:stCxn id="15" idx="1"/>
          </p:cNvCxnSpPr>
          <p:nvPr/>
        </p:nvCxnSpPr>
        <p:spPr>
          <a:xfrm flipH="1">
            <a:off x="1447800" y="1023610"/>
            <a:ext cx="304800" cy="6527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733800" y="914400"/>
            <a:ext cx="762000" cy="762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52600" y="762000"/>
            <a:ext cx="1678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News (in English), 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Polish Radio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800" y="838200"/>
            <a:ext cx="1915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Submit Contents form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9000" y="838200"/>
            <a:ext cx="1250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Sitemap links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/>
          <p:cNvCxnSpPr>
            <a:stCxn id="17" idx="1"/>
          </p:cNvCxnSpPr>
          <p:nvPr/>
        </p:nvCxnSpPr>
        <p:spPr>
          <a:xfrm flipH="1">
            <a:off x="5943600" y="992089"/>
            <a:ext cx="1295400" cy="68431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ed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143000"/>
            <a:ext cx="8077200" cy="5127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304800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Latest News from Poland 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609600"/>
            <a:ext cx="178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Polish radio stations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1524000" y="763489"/>
            <a:ext cx="152400" cy="37802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bmit Website Contents for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888000"/>
            <a:ext cx="7696200" cy="55123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152400"/>
            <a:ext cx="8593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Submit  Contents form – everyone is welcome to be our Website contributor! 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onso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143000"/>
            <a:ext cx="6858000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5800" y="685800"/>
            <a:ext cx="381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OUR SPONSORS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Polonia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Centre (Windsor) Inc.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Global Maintenance Co.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P.C. Management Partners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60960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THANK YOU -</a:t>
            </a: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2514600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PoloniaWindsor.ca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Web site contacts: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Coordinator:   Victor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Wolanski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Web Master:   Robert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Lewicki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Sticki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Marketing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Writer/ Editor:  Maria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Wojewnik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438400"/>
            <a:ext cx="7620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cs typeface="Arial" panose="020B0604020202020204" pitchFamily="34" charset="0"/>
              </a:rPr>
              <a:t>FEATURES: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Events Calendar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Important announcements published as Posts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Organizations Pages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Latest news from Poland in English, Polish radio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Subscribe option to receive the newest posts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Contents Submission form and contact </a:t>
            </a:r>
            <a:r>
              <a:rPr lang="en-US" sz="2400" b="1" dirty="0" smtClean="0">
                <a:cs typeface="Arial" panose="020B0604020202020204" pitchFamily="34" charset="0"/>
              </a:rPr>
              <a:t>info</a:t>
            </a:r>
          </a:p>
          <a:p>
            <a:pPr>
              <a:buFont typeface="Arial" pitchFamily="34" charset="0"/>
              <a:buChar char="•"/>
            </a:pPr>
            <a:endParaRPr lang="en-US" sz="2000" b="1" dirty="0"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90600" y="762000"/>
            <a:ext cx="7107587" cy="6096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 smtClean="0"/>
              <a:t>ADDRESS:  </a:t>
            </a:r>
            <a:r>
              <a:rPr lang="en-US" sz="3200" u="sng" dirty="0" smtClean="0"/>
              <a:t>www.poloniawindsor.ca</a:t>
            </a:r>
          </a:p>
        </p:txBody>
      </p:sp>
    </p:spTree>
    <p:extLst>
      <p:ext uri="{BB962C8B-B14F-4D97-AF65-F5344CB8AC3E}">
        <p14:creationId xmlns="" xmlns:p14="http://schemas.microsoft.com/office/powerpoint/2010/main" val="3185967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olonia Ctr_Ho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685800"/>
            <a:ext cx="5562599" cy="5094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3201" y="228600"/>
            <a:ext cx="472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PoloniaWindsor.ca - Home page features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715000" y="4038600"/>
            <a:ext cx="1600200" cy="304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181600" y="1676400"/>
            <a:ext cx="2133600" cy="914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15200" y="1524000"/>
            <a:ext cx="16385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Click anywhere in 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this area to open 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Events Calendar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39000" y="373380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Upcoming Events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click on the blue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rectangle to view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listed event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90800" y="5943600"/>
            <a:ext cx="3429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Time sensitive announcements are published as Posts in the centre of the Home page and in the Events Calendar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1981200" y="5029200"/>
            <a:ext cx="685800" cy="1066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324600" y="838200"/>
            <a:ext cx="990600" cy="152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447800" y="762000"/>
            <a:ext cx="838200" cy="228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524000" y="2438400"/>
            <a:ext cx="3124200" cy="1600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524000" y="2514600"/>
            <a:ext cx="990600" cy="1066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6858000" y="2819400"/>
            <a:ext cx="609600" cy="762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52400" y="1981200"/>
            <a:ext cx="14060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Links to Main 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Sponsors Web 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sites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315200" y="609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Other Polish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Organizations tab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391400" y="2438400"/>
            <a:ext cx="15680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Press orange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“GO” button for 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subscribing  new 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Posts via email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52400" y="609600"/>
            <a:ext cx="13692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Polonia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Centre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(Windsor) Inc.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Pages tab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ents _calend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752600"/>
            <a:ext cx="8010411" cy="46155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5334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Events Calendar page – opens the whole page for the current month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066800"/>
            <a:ext cx="5598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details of the event can be viewed by clicking in these two spots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867400" y="1295400"/>
            <a:ext cx="304800" cy="1447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257800" y="1295400"/>
            <a:ext cx="609600" cy="3124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v_Calendar_Dozynk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447800"/>
            <a:ext cx="8302388" cy="50877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457200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Open Upcoming Event window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324600" y="1219200"/>
            <a:ext cx="685800" cy="2209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72000" y="1219200"/>
            <a:ext cx="1524000" cy="3048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10400" y="914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Location link with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map &amp; address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0200" y="990600"/>
            <a:ext cx="4549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Link to additional  information page regarding the event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_Calendar_map li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447800"/>
            <a:ext cx="8077200" cy="4538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685800"/>
            <a:ext cx="5399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View Map button – link to location and address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adem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914400"/>
            <a:ext cx="7848600" cy="57423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381000"/>
            <a:ext cx="619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Event Link button – brings additional information page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ganizat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19200"/>
            <a:ext cx="8001000" cy="51390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609600"/>
            <a:ext cx="2860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More Organizations Tab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324600" y="762000"/>
            <a:ext cx="990600" cy="533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m_Polski_page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838200"/>
            <a:ext cx="7543800" cy="5291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381000"/>
            <a:ext cx="496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 of Organization Page - Dom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Polski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4648200"/>
            <a:ext cx="3276600" cy="1447800"/>
          </a:xfrm>
          <a:prstGeom prst="roundRect">
            <a:avLst/>
          </a:prstGeom>
          <a:noFill/>
          <a:ln w="4762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057400" y="6096000"/>
            <a:ext cx="609600" cy="381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67000" y="6324600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Required information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noFill/>
        <a:ln w="47625" cmpd="sng">
          <a:solidFill>
            <a:srgbClr val="C00000"/>
          </a:solidFill>
        </a:ln>
      </a:spPr>
      <a:bodyPr rtlCol="0" anchor="ctr"/>
      <a:lstStyle>
        <a:defPPr algn="ctr">
          <a:defRPr>
            <a:solidFill>
              <a:srgbClr val="FF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1012</TotalTime>
  <Words>318</Words>
  <Application>Microsoft Office PowerPoint</Application>
  <PresentationFormat>On-screen Show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Jgrubesic</dc:creator>
  <cp:lastModifiedBy>Maria Wojewnik</cp:lastModifiedBy>
  <cp:revision>171</cp:revision>
  <cp:lastPrinted>2013-12-31T19:37:07Z</cp:lastPrinted>
  <dcterms:created xsi:type="dcterms:W3CDTF">2013-06-12T15:40:38Z</dcterms:created>
  <dcterms:modified xsi:type="dcterms:W3CDTF">2015-12-11T02:04:48Z</dcterms:modified>
</cp:coreProperties>
</file>