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6" r:id="rId3"/>
    <p:sldId id="269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35EB-B1AF-4785-BD33-90D78F03F882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C5AD1-AF1B-46F1-B315-435B446638E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</a:t>
            </a:r>
            <a:r>
              <a:rPr lang="pl-PL" baseline="0" dirty="0" smtClean="0"/>
              <a:t> SCENIE – ZESPÓŁ  „POLSKIE NADZIEJE”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5AD1-AF1B-46F1-B315-435B446638EF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D9AE-3589-4B14-8434-5D5EB6FA3C9C}" type="datetimeFigureOut">
              <a:rPr lang="en-CA" smtClean="0"/>
              <a:pPr/>
              <a:t>2014-12-06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53AF-3694-4771-9998-753414E3159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0"/>
            <a:ext cx="5235394" cy="6279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6324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SCENIE – ZESPÓŁ  „POLSKIE NADZIEJE”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033" y="342632"/>
            <a:ext cx="8237934" cy="61727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9_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261" y="685800"/>
            <a:ext cx="8560442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0513"/>
            <a:ext cx="9144000" cy="5436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UCZEŃ ROKU – WITOLD KORKUĆ ODBIERA DYPLOM UZNANIA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078"/>
            <a:ext cx="9144000" cy="5925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</Words>
  <Application>Microsoft Office PowerPoint</Application>
  <PresentationFormat>On-screen Show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Nativity - Jasełka 2013</dc:title>
  <dc:creator>Maria Wojewnik</dc:creator>
  <cp:lastModifiedBy>Maria Wojewnik</cp:lastModifiedBy>
  <cp:revision>21</cp:revision>
  <dcterms:created xsi:type="dcterms:W3CDTF">2014-12-05T01:58:41Z</dcterms:created>
  <dcterms:modified xsi:type="dcterms:W3CDTF">2014-12-06T18:11:53Z</dcterms:modified>
</cp:coreProperties>
</file>