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9AE-3589-4B14-8434-5D5EB6FA3C9C}" type="datetimeFigureOut">
              <a:rPr lang="en-CA" smtClean="0"/>
              <a:pPr/>
              <a:t>2014-12-06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3AF-3694-4771-9998-753414E315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9AE-3589-4B14-8434-5D5EB6FA3C9C}" type="datetimeFigureOut">
              <a:rPr lang="en-CA" smtClean="0"/>
              <a:pPr/>
              <a:t>2014-12-06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3AF-3694-4771-9998-753414E315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9AE-3589-4B14-8434-5D5EB6FA3C9C}" type="datetimeFigureOut">
              <a:rPr lang="en-CA" smtClean="0"/>
              <a:pPr/>
              <a:t>2014-12-06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3AF-3694-4771-9998-753414E315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9AE-3589-4B14-8434-5D5EB6FA3C9C}" type="datetimeFigureOut">
              <a:rPr lang="en-CA" smtClean="0"/>
              <a:pPr/>
              <a:t>2014-12-06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3AF-3694-4771-9998-753414E315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9AE-3589-4B14-8434-5D5EB6FA3C9C}" type="datetimeFigureOut">
              <a:rPr lang="en-CA" smtClean="0"/>
              <a:pPr/>
              <a:t>2014-12-06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3AF-3694-4771-9998-753414E315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9AE-3589-4B14-8434-5D5EB6FA3C9C}" type="datetimeFigureOut">
              <a:rPr lang="en-CA" smtClean="0"/>
              <a:pPr/>
              <a:t>2014-12-06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3AF-3694-4771-9998-753414E315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9AE-3589-4B14-8434-5D5EB6FA3C9C}" type="datetimeFigureOut">
              <a:rPr lang="en-CA" smtClean="0"/>
              <a:pPr/>
              <a:t>2014-12-06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3AF-3694-4771-9998-753414E315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9AE-3589-4B14-8434-5D5EB6FA3C9C}" type="datetimeFigureOut">
              <a:rPr lang="en-CA" smtClean="0"/>
              <a:pPr/>
              <a:t>2014-12-06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3AF-3694-4771-9998-753414E315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9AE-3589-4B14-8434-5D5EB6FA3C9C}" type="datetimeFigureOut">
              <a:rPr lang="en-CA" smtClean="0"/>
              <a:pPr/>
              <a:t>2014-12-06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3AF-3694-4771-9998-753414E315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9AE-3589-4B14-8434-5D5EB6FA3C9C}" type="datetimeFigureOut">
              <a:rPr lang="en-CA" smtClean="0"/>
              <a:pPr/>
              <a:t>2014-12-06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3AF-3694-4771-9998-753414E315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9AE-3589-4B14-8434-5D5EB6FA3C9C}" type="datetimeFigureOut">
              <a:rPr lang="en-CA" smtClean="0"/>
              <a:pPr/>
              <a:t>2014-12-06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3AF-3694-4771-9998-753414E315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0D9AE-3589-4B14-8434-5D5EB6FA3C9C}" type="datetimeFigureOut">
              <a:rPr lang="en-CA" smtClean="0"/>
              <a:pPr/>
              <a:t>2014-12-06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453AF-3694-4771-9998-753414E3159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Nativity - </a:t>
            </a:r>
            <a:r>
              <a:rPr lang="en-US" dirty="0" err="1" smtClean="0"/>
              <a:t>Jase</a:t>
            </a:r>
            <a:r>
              <a:rPr lang="pl-PL" dirty="0" smtClean="0"/>
              <a:t>ł</a:t>
            </a:r>
            <a:r>
              <a:rPr lang="en-US" dirty="0" smtClean="0"/>
              <a:t>ka 2</a:t>
            </a:r>
            <a:r>
              <a:rPr lang="pl-PL" dirty="0" smtClean="0"/>
              <a:t>013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743200"/>
            <a:ext cx="7543800" cy="2895600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ANNUAL PERFORMANCE BY STUDENTS  OF THE POLISH  LANGUAGE  SCHOOL  IN  WINDSOR</a:t>
            </a:r>
          </a:p>
          <a:p>
            <a:endParaRPr lang="pl-PL" dirty="0" smtClean="0">
              <a:solidFill>
                <a:schemeClr val="tx1"/>
              </a:solidFill>
            </a:endParaRP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WHEN:    SECOND SUNDAY OF DECEMBER, 3:00 PM</a:t>
            </a: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LOCATION:  </a:t>
            </a:r>
            <a:r>
              <a:rPr lang="pl-PL" dirty="0" smtClean="0">
                <a:solidFill>
                  <a:schemeClr val="tx1"/>
                </a:solidFill>
              </a:rPr>
              <a:t>DOM </a:t>
            </a:r>
            <a:r>
              <a:rPr lang="pl-PL" dirty="0" smtClean="0">
                <a:solidFill>
                  <a:schemeClr val="tx1"/>
                </a:solidFill>
              </a:rPr>
              <a:t>POLSKI </a:t>
            </a:r>
            <a:r>
              <a:rPr lang="pl-PL" dirty="0" smtClean="0">
                <a:solidFill>
                  <a:schemeClr val="tx1"/>
                </a:solidFill>
              </a:rPr>
              <a:t>HALL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OR AT THE HOLY TRINITY CHURCH</a:t>
            </a:r>
            <a:endParaRPr lang="pl-PL" dirty="0" smtClean="0">
              <a:solidFill>
                <a:schemeClr val="tx1"/>
              </a:solidFill>
            </a:endParaRP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PROGRAM:  PERFORMANCE, CHRISTMAS CAROLS SINGINGS  </a:t>
            </a: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                      AND VISIT OF SWIĘTY MIKOŁAJ  WITH GIFTS FOR</a:t>
            </a:r>
          </a:p>
          <a:p>
            <a:pPr algn="l"/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                     ALL THE  CHILDREN IN THE AUDIENCE</a:t>
            </a: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ADMISSION FREE</a:t>
            </a:r>
            <a:endParaRPr lang="en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sel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776"/>
            <a:ext cx="9144000" cy="56384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4409 (2)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765733" cy="584499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503238"/>
          </a:xfrm>
        </p:spPr>
        <p:txBody>
          <a:bodyPr>
            <a:noAutofit/>
          </a:bodyPr>
          <a:lstStyle/>
          <a:p>
            <a:r>
              <a:rPr lang="pl-PL" sz="900" dirty="0" smtClean="0"/>
              <a:t>     </a:t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endParaRPr lang="en-CA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4369 (2)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52400"/>
            <a:ext cx="4419600" cy="66151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36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14300"/>
            <a:ext cx="4495800" cy="6743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86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14300"/>
            <a:ext cx="4419600" cy="6629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64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Nativity - Jasełka 2013</vt:lpstr>
      <vt:lpstr>Slide 2</vt:lpstr>
      <vt:lpstr>       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Nativity - Jasełka 2013</dc:title>
  <dc:creator>Maria Wojewnik</dc:creator>
  <cp:lastModifiedBy>Maria Wojewnik</cp:lastModifiedBy>
  <cp:revision>8</cp:revision>
  <dcterms:created xsi:type="dcterms:W3CDTF">2014-12-05T01:58:41Z</dcterms:created>
  <dcterms:modified xsi:type="dcterms:W3CDTF">2014-12-06T15:41:07Z</dcterms:modified>
</cp:coreProperties>
</file>